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D637C-8616-4502-83F2-EB582DE9F2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4866C-A1B1-4E05-B595-4E31A2029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A7D01-15D5-457D-A12E-E9F8647EF2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2024-04-26T19:19:27Z</dcterms:modified>
</cp:coreProperties>
</file>