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E04AAC-93B8-44CE-BFEB-346FA764F83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334781-FA2A-4794-AC04-C8DA5BD3A57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Restriction analysis shows heterozygous loss of a Cac8I site segregates with affected individuals within the family. Genomic DNA was amplified using PCR primers specific for exon 20 of the COL2A1 gene,12 digested with Cac8I and separated by 10% polyacrylamide gel electrophoresis. Samples were derived from individuals shown in the pedigree (Figure 2) as follows: lane 1, proband (IV:2); lane 2, proband’s affected mother (III:2); lane 3, proband’s affected grandmother (II:2), lane 4, proband’s unaffected great-aunt (II:4).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120448-AAEA-495B-8518-812030AF64E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g1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9, September 2003, Pages 663–671, </a:t>
            </a:r>
            <a:r>
              <a:rPr lang="en-US" altLang="en-US" sz="1000">
                <a:solidFill>
                  <a:srgbClr val="333333"/>
                </a:solidFill>
                <a:hlinkClick r:id="rId3"/>
              </a:rPr>
              <a:t>https://doi.org/10.1093/qjmed/hcg112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Restriction analysis shows heterozygous loss of a Cac8I site segregates with affected individuals within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Restriction analysis shows heterozygous loss of a Cac8I site segregates with affected individuals within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2024-09-18T22:50:53Z</dcterms:modified>
</cp:coreProperties>
</file>