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765400-535E-4DC8-8816-9A3E63FE5AB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83E274-3EE4-49FE-91B9-536B2F40F49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A8D90E-9764-4E11-BA65-FCA3D4E5C12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2024-04-27T05:18:08Z</dcterms:modified>
</cp:coreProperties>
</file>