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64488A-8D44-4AB0-91E2-06A0AA5AED5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30C956-DC31-4CDD-B80C-29F05B53987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Variation in biomass allocation and total plant size across Helianthus. (A) Species mean total plant biomass at harvest. Error bars reflect standard errors of species means calculated from population means. (B) Relative biomass allocation among plant organs represented as species mean below-ground, stem, leaf and reproductive mass fractions. Note that infraspecific epithets are omitted for space.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2AE3C3-D558-41A5-89BB-26BE4EE456C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Differences in plant traits among species based on growth form and life history using phylogenetic ANOVA (Garland et al., 1993) in the R package ‘phytools’ (Revell, 2012). Bars that do not share letters are significantly different by the Holm post-hoc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2AE3C3-D558-41A5-89BB-26BE4EE456C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Variation in reproductive timing across Helianthus. (A) Population mean daylength at first flower in Athens, Georgia common gardens (black square) plotted on population source sites across North America. (B) Species mean daylength at first bud and (C) first flower in Athens, Georgia common gardens.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Annals of Botany Company.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2AE3C3-D558-41A5-89BB-26BE4EE456CD}"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x0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x0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x0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119, Issue 7, May 2017, Pages 1131–1142, </a:t>
            </a:r>
            <a:r>
              <a:rPr lang="en-US" altLang="en-US" sz="1000">
                <a:solidFill>
                  <a:srgbClr val="333333"/>
                </a:solidFill>
                <a:hlinkClick r:id="rId3"/>
              </a:rPr>
              <a:t>https://doi.org/10.1093/aob/mcx002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Variation in biomass allocation and total plant size across Helianthus. (A) Species mean total plant biomass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413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119, Issue 7, May 2017, Pages 1131–1142, </a:t>
            </a:r>
            <a:r>
              <a:rPr lang="en-US" altLang="en-US" sz="1000">
                <a:solidFill>
                  <a:srgbClr val="333333"/>
                </a:solidFill>
                <a:hlinkClick r:id="rId3"/>
              </a:rPr>
              <a:t>https://doi.org/10.1093/aob/mcx002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Differences in plant traits among species based on growth form and life history using phylogenetic ANOVA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6405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119, Issue 7, May 2017, Pages 1131–1142, </a:t>
            </a:r>
            <a:r>
              <a:rPr lang="en-US" altLang="en-US" sz="1000">
                <a:solidFill>
                  <a:srgbClr val="333333"/>
                </a:solidFill>
                <a:hlinkClick r:id="rId3"/>
              </a:rPr>
              <a:t>https://doi.org/10.1093/aob/mcx002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Variation in reproductive timing across Helianthus. (A) Population mean daylength at first flower in Athens,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927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Variation in biomass allocation and total plant size across Helianthus. (A) Species mean total plant biomass ...</vt:lpstr>
      <vt:lpstr>Fig. 2. Differences in plant traits among species based on growth form and life history using phylogenetic ANOVA ...</vt:lpstr>
      <vt:lpstr>Fig. 3. Variation in reproductive timing across Helianthus. (A) Population mean daylength at first flower in Athens,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2024-04-26T02:23:16Z</dcterms:modified>
</cp:coreProperties>
</file>