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D9B34-D140-4B29-B944-B23B19468E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456EB7-6408-4D6D-A77C-B9A62192A7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vicious cycle of PFC.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Continuing Education in Anaesthesia, Critical Care &amp; Pain | Volume 5 Number 4 2005 © The Board of Management and Trustees of the British Journal of Anaesthesia [2005].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7F0CD-C375-4C77-88F6-EFD928B168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i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5, Issue 4, August 2005, Pages 107–112,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https://doi.org/10.1093/bjaceaccp/mki030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The vicious cycle of PFC.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The vicious cycle of PFC.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2024-04-26T12:41:55Z</dcterms:modified>
</cp:coreProperties>
</file>