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4E7A19-16D5-4097-BE12-4DCFA1E66F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CE01E2-DF4A-4A2D-AB61-1E453CF21D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BOLD changes across sensory modalities in group analysis. The amplitude changes were averaged across 6 subjects for judgment tasks in each experiment. Functional and anatomical data were averaged respectively across subjects, and the averaged brains were overlaid onto each other (see Methods). The vertical axis shows percent changes in BOLD response, and the horizontal axis indicates 4 visual attributes and auditory task conditions. Within each experimental condition, bars represent ROIs. For color, form, and orientation, 3 ROIs (V4/V8, V3A/V7, and PIPS) are shown, and for the other 2 conditions, additional ROIs are shown, MT for motion, and BA41 (BA41) for audition. Note that in the auditory condition, the second bar (V4/V7) has zero height. Error bars indicate 1 standard error of the means.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8D3651-91D0-4193-93C8-A54ED46633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38–45, </a:t>
            </a:r>
            <a:r>
              <a:rPr lang="en-US" altLang="en-US" sz="1000">
                <a:solidFill>
                  <a:srgbClr val="333333"/>
                </a:solidFill>
                <a:hlinkClick r:id="rId3"/>
              </a:rPr>
              <a:t>https://doi.org/10.1093/cercor/bhm029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BOLD changes across sensory modalities in group analysis. The amplitude changes were averaged across 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BOLD changes across sensory modalities in group analysis. The amplitude changes were averaged across 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2024-04-26T10:38:52Z</dcterms:modified>
</cp:coreProperties>
</file>