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C4206-BA9E-4C9D-9583-6614639D1B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DCADD-8D54-4D53-90DE-F5D8D78218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 6(A).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“Litha” foreground graph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009B8-57A3-4AED-832F-A05AC08274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 6(A). </a:t>
            </a:r>
            <a:r>
              <a:rPr lang="en-US" altLang="en-US" b="0"/>
              <a:t>“Litha” foreground graph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 6(A). “Litha” foreground graph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2024-04-26T07:28:13Z</dcterms:modified>
</cp:coreProperties>
</file>