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CC51B4-CA0A-4FF7-A2C3-DDC67A491E6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4B1315-190A-4514-8A87-3A34CED936E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Network graphs show relationships between pairs of chemical terms. Clicking on the ‘Graphical View’ link ( Figure 1 , middle panel) produces a dynamic network graph (upper panel) that shows the interconnectedness of the chemical terms which, in turn, are linked to references (color-coded lines) with the number of co-occurrences labeled in the small circles. This graph displays all the terms from the table ( Figure 1 , middle panel) that are connected by the number of articles in which they co-occur. The lines and circles are color coded depending on the number of articles: gray, the terms co-occur in 1 article; yellow, co-occurrence in 2–5 articles; pink, co-occurrence in 6–10 articles; green, co-occurrence in &gt;10 articles. Lower panel: magnified region of the cluster of terms that include norepinephrine transporters.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EFF5F2-10F2-46AF-B139-6297379381E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1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suppl_2, 1 July 2006, Pages W748–W752, </a:t>
            </a:r>
            <a:r>
              <a:rPr lang="en-US" altLang="en-US" sz="1000">
                <a:solidFill>
                  <a:srgbClr val="333333"/>
                </a:solidFill>
                <a:hlinkClick r:id="rId3"/>
              </a:rPr>
              <a:t>https://doi.org/10.1093/nar/gkl194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Network graphs show relationships between pairs of chemical terms. Clicking on the ‘Graphical View’ link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Network graphs show relationships between pairs of chemical terms. Clicking on the ‘Graphical View’ link (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2024-04-26T17:35:18Z</dcterms:modified>
</cp:coreProperties>
</file>