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5880B-0985-4F7F-ADB1-80392EDC15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DA938-8A7A-427C-8069-4379B09215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annual migration of Aphrissa butterflies across the Isthmus of Panama from the wet Atlantic coastal forest to the dry Pacific coastal forest. At each of 8 locations, arrows represent the mean orientations of butterflies (n &gt; 20 at each location). Magnetic and geographic North are towards the top of the page. Inset: topographic map of Panama with the enlarged view of the isthmus and Lake Gatún designated by a rectangle. The depicted butterfly is a male A. statira.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D18DF-628E-4D7A-A79F-BF53673797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n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48, Issue 1, July 2008, Pages 119–133,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https://doi.org/10.1093/icb/icn011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annual migration of Aphrissa butterflies across the Isthmus of Panama from the wet Atlantic coastal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The annual migration of Aphrissa butterflies across the Isthmus of Panama from the wet Atlantic coastal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2024-04-26T06:45:30Z</dcterms:modified>
</cp:coreProperties>
</file>