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26E27-3371-4E4E-960B-126E9410DB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DC28C-F61F-4D16-9C22-96D11BA1FE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Protein kinase C isozymes are closely involved with different remodelling events in myocardial infarction induced-heart failure. Heart failure progression is noticeably characterized by cardiac remodelling, whereas specific protein kinase C isozyme plays a crucial role in this time-related event. Cardiomyocyte death, inflammation, cardiac hypertrophy, and fibrosis are directly regulated by specific protein kinase C isozymes such as α, βII, δ, and ε protein kinase C as depicted in the figure. The TUNEL staining image is from Murriel et al. (2004)33 and the hypertrophy image from www.ipmc.cnrs.fr.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14D05-944F-4CDF-A8DB-5EA2D179F8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2, 1 May 2009, Pages 229–239, </a:t>
            </a:r>
            <a:r>
              <a:rPr lang="en-US" altLang="en-US" sz="1000">
                <a:solidFill>
                  <a:srgbClr val="333333"/>
                </a:solidFill>
                <a:hlinkClick r:id="rId3"/>
              </a:rPr>
              <a:t>https://doi.org/10.1093/cvr/cvp001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Protein kinase C isozymes are closely involved with different remodelling events in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Protein kinase C isozymes are closely involved with different remodelling events in myocardial infarction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2024-04-27T03:06:42Z</dcterms:modified>
</cp:coreProperties>
</file>