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BACDA-B799-4418-89A5-3359454108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1C8C8-816C-4836-9C32-ACDBE1EDF1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results mean response time and correct rate are plotted for incongruent (black) and congruent (white) trials in the face and word tasks. Error bars indicate standard error across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2A274-36F1-42D4-8B57-BBF315121B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2675–2683,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results mean response time and correct rate are plotted for incongruent (black) and congruent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Behavioral results mean response time and correct rate are plotted for incongruent (black) and congruent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2024-04-27T01:51:00Z</dcterms:modified>
</cp:coreProperties>
</file>