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D5B1BB-629A-4CD6-A55E-D9592D8208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B63758-AFF5-4DB0-9B2C-855122B149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George N. Papanicolaou (1883–1962) The Pap Test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of Clinical Pathologists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48AE97-CCF6-4A55-A6B4-09B0BC1C2E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309/LMRRG5P22JMRRLCT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40, Issue 4, April 2009, Pages 245–246,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https://doi.org/10.1309/LMRRG5P22JMRRLCT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George N. Papanicolaou (1883–1962) The Pap Test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55900" y="1371600"/>
            <a:ext cx="362312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George N. Papanicolaou (1883–1962) The Pap Test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2024-04-27T04:18:06Z</dcterms:modified>
</cp:coreProperties>
</file>