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BDB042-751B-443A-BE3D-3F702E46C5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9C852-5C3D-4A21-AA99-2249787005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Representation of the protein sets from complete genomes in the COGs. The data are sorted by the decreasing fraction of proteins included in the COGs (from left to right). Species names: Aae, Aquifex aeolicus; Tma, Thermotoga maritima; Mge, Mycoplasma genitalium; Rpr, Rickettsia prowazekii; Hin, Haemophilus influenzae; Mth, Methanobacterium thermoautotrophicum; Afu, Archaeoglobus fulgidus; Ctr, Chlamydia trachomatis; Mja, Methanococcus jannaschii; Jhp, Helicobacter pylori J strain; Tpa, Treponema pallidum; Bsu, Bacillus subtilis; Eco, Escherichia coli; Hpy, Helicobacter pylori; Pho, Pyrococcus horikoshii; Mpn, Mycoplasma  pneumoniae; Cpn, Chlamydia pneumoniae; Ssp, Synechocystis sp.; Mtu, Mycobacterium tuberculosis; Bbu, Borrelia burgdorferi; Sce, Saccharomyces cerevisiae.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D3E71-005A-4805-BD9E-9A8AC31299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1, 1 January 2000, Pages 33–36, </a:t>
            </a:r>
            <a:r>
              <a:rPr lang="en-US" altLang="en-US" sz="1000">
                <a:solidFill>
                  <a:srgbClr val="333333"/>
                </a:solidFill>
                <a:hlinkClick r:id="rId3"/>
              </a:rPr>
              <a:t>https://doi.org/10.1093/nar/28.1.33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Representation of the protein sets from complete genomes in the COGs. The data are sorted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Representation of the protein sets from complete genomes in the COGs. The data are sorted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2024-04-26T06:44:55Z</dcterms:modified>
</cp:coreProperties>
</file>