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8D4807-A6C6-4B8E-BAA3-ABB2F1CD53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5747C0-43EF-4152-92A8-58B40EA960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0377EA-D1B7-4C24-AC3D-ABE7FDBB47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2024-04-27T03:07:17Z</dcterms:modified>
</cp:coreProperties>
</file>