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13569-6602-4865-ADBD-9A706BD48D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10B23-6E9B-40AF-AA1D-0AE62A2224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E3DAE-BC44-4D92-A02B-94DC1B440E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2024-04-26T18:06:59Z</dcterms:modified>
</cp:coreProperties>
</file>