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5BDA4-557C-496D-9D16-55ECC421B8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81732-8DB0-4DD0-9CA0-840CD1E6B9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Birth dating and outside-in layering of the Sp8+ cortical interneurons. (A–F) E13.5, E15.5, or E17.5 mice were given a single-pulse BrdU injection and sacrificed at P28 (A–C) or P0 (D–F). BrdU/Sp8 double immunostaining was performed on coronal brain sections. (D1–F4) Higher magnification of boxed areas (from up to down) showing that a subpopulation of BrdU+/Sp8+ interneurons accumulates in the cortical SVZ/IZ at P0, although they are born at different embryonic time points. Note that earlier born Sp8+ interneurons have already migrated into the superficial layers at P0. (G) The majority of Sp8+ cortical interneurons are born between E13.5 and E17.5 with a peak at E15.5. (H) Quantification of (A–C) showing that Sp8+ cortical interneurons are generated in an outside-in manner, with earlier born Sp8+ interneurons mainly occupying superficial layers and later born Sp8+ interneurons mainly occupying deep layers. (I) Birth dating of Sp8+ interneurons in each layer. (J) The region distribution of E13.5-, E15.5-, and E17.5-derived Sp8+ interneurons at P0. Error bars are SEM. Scale bars are 100 μm (in A applies to A–F) and 10 μm (in D1 applies to D1–F4 and inserts in A–C).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F068C-34E6-4A73-90E8-C122AC0E85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2120–2130,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Birth dating and outside-in layering of the Sp8+ cortical interneurons. (A–F) E13.5, E15.5, or E17.5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Birth dating and outside-in layering of the Sp8+ cortical interneurons. (A–F) E13.5, E15.5, or E17.5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2024-05-01T21:14:58Z</dcterms:modified>
</cp:coreProperties>
</file>