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01965-284B-4341-A45E-D63A1E9531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6C6A3-37BF-4B22-AD83-35BFBE543A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Reabsorption of water in large modules with or without albumin addition. Mean ± SEM (for albumin not added, n = 6 up to day 8, and n = 2 on days 10 and 13; for albumin added, n = 3 up to day 8, and n = 2 on day 10). *P&lt;0.05 vs albumin not added.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Vol. 19 No. 9 © ERA-EDTA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80F8F-F36D-4158-A410-E5EAEE4A3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3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2004, Pages 2198–2207,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https://doi.org/10.1093/ndt/gfh399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Reabsorption of water in large modules with or without albumin addition. Mean ± SEM (for albumin not added, 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Reabsorption of water in large modules with or without albumin addition. Mean ± SEM (for albumin not added, 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2024-04-26T17:27:51Z</dcterms:modified>
</cp:coreProperties>
</file>