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A66F64-2B1B-4C19-83F8-B83AC41B9D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9E9F5-0C0B-45DE-ACAE-3D16AD58A4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(ORs) for disease with increased proportions of var group–specific transcripts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EEE1B6-75F0-48D4-B57E-85FB8B9625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7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193, Issue 11, 1 June 2006, Pages 1567–1574,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https://doi.org/10.1086/503776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Odds ratios (ORs) for disease with increased proportions of var group–specific transcripts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Odds ratios (ORs) for disease with increased proportions of var group–specific transcripts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2024-04-26T08:16:27Z</dcterms:modified>
</cp:coreProperties>
</file>