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93E1F4-5005-478B-ADE4-25375CDE49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260F78-3BA7-442F-80BB-04F5BB353C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12B943-90F8-4E5C-9521-501B56BA9A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2024-04-26T07:05:16Z</dcterms:modified>
</cp:coreProperties>
</file>