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C23CBF3-85F3-42BB-85E0-6BAD9F8FB13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41AE1B9-99DC-41F9-B20F-0536CD15FE9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D8BE52B-244C-4F18-AFE6-0C3A2A47EC2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2024-04-27T01:18:47Z</dcterms:modified>
</cp:coreProperties>
</file>