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9CE214-2640-4A8A-8AB9-4E8A5F45712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644A2A-B3A5-40B7-B721-6D2CF85162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Sample output from the finger search page when GGG is provided as the target and the position and source are left blank.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67DFB0-7581-40E7-A905-94349C80008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Sample output returned when searching for arrays with the binding site 5′-GAAGGCGGC-3′.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67DFB0-7581-40E7-A905-94349C80008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n6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ar/gkn6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37, Issue suppl_1, 1 January 2009, Pages D279–D283,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https://doi.org/10.1093/nar/gkn606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Sample output from the finger search page when GGG is provided as the target and the position and source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51000" y="1371600"/>
            <a:ext cx="585216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37, Issue suppl_1, 1 January 2009, Pages D279–D283,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https://doi.org/10.1093/nar/gkn606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Sample output returned when searching for arrays with the binding site 5′-GAAGGCGGC-3′.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16100" y="1371600"/>
            <a:ext cx="552357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Sample output from the finger search page when GGG is provided as the target and the position and source are ...</vt:lpstr>
      <vt:lpstr>Figure 2. Sample output returned when searching for arrays with the binding site 5′-GAAGGCGGC-3′.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2024-04-26T06:26:57Z</dcterms:modified>
</cp:coreProperties>
</file>