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D4E35-F2B2-40C8-A9E9-32D155440F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433DC-1F9B-4951-8D99-2657418346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on the three different indexes of phantom limb sensations (PLS) in time. Point 1 shows the pretreatment baseline. Points 2, 3, 4, and 5 show the perception of PLS across the 3 months treatment stage (an assessment every 3 weeks). The time interval between baseline and assessment 1 was, however, 4 weeks. Point 6 shows the perception of PLS at 1-year follow-up. The top graph shows data regarding the intensity of PLS, the middle graph shows the duration, and the bottom graph shows the frequency. Dashed lines show the performance of SL. Solid lines show the performances of 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Academy of Pain Medicine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FDC59-346E-4C4A-8E8E-10C9F88495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09.0070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1, January 2010, Pages 133–141, </a:t>
            </a:r>
            <a:r>
              <a:rPr lang="en-US" altLang="en-US" sz="1000">
                <a:solidFill>
                  <a:srgbClr val="333333"/>
                </a:solidFill>
                <a:hlinkClick r:id="rId3"/>
              </a:rPr>
              <a:t>https://doi.org/10.1111/j.1526-4637.2009.00705.x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on the three different indexes of phantom limb sensations (PLS) in time. Point 1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Changes on the three different indexes of phantom limb sensations (PLS) in time. Point 1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2024-04-26T07:38:49Z</dcterms:modified>
</cp:coreProperties>
</file>