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B6E86-69D1-4DAF-8166-7887769667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340DC-53A6-467F-AF8F-C3E613579E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Univariate Cox model analysis (hazard ratios for time to first bone fracture; letrozole versus tamoxifen) for relevant risk factors among patients with any bone fracture. The box size is proportional to the inverse of the standard error of the hazard ratio estimates. The horizontal line gives the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611A0-2DEB-4918-A872-43BAED373D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p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20, Issue 9, September 2009, Pages 1489–1498, </a:t>
            </a:r>
            <a:r>
              <a:rPr lang="en-US" altLang="en-US" sz="1000">
                <a:solidFill>
                  <a:srgbClr val="333333"/>
                </a:solidFill>
                <a:hlinkClick r:id="rId3"/>
              </a:rPr>
              <a:t>https://doi.org/10.1093/annonc/mdp033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Univariate Cox model analysis (hazard ratios for time to first bone fracture; letrozole versus tamoxifen)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Univariate Cox model analysis (hazard ratios for time to first bone fracture; letrozole versus tamoxifen)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2024-04-26T09:50:10Z</dcterms:modified>
</cp:coreProperties>
</file>