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A3159E-44C3-4C5F-9932-A8ADD3B88E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D8C61A-84C4-43E9-B440-6F16F6C6AB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9CC76B-8514-49E2-93EA-612772C81C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2024-04-27T00:00:33Z</dcterms:modified>
</cp:coreProperties>
</file>