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B2ED4106-EE0B-447E-81BB-79D185E0C8A9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37C94CC0-47A1-4A54-A60E-FFB4FB620D58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$$FGLB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$$LG2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$$CopyrightStatement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10317B7D-73BA-441E-95DE-5E06DADA73A8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>
                <a:solidFill>
                  <a:srgbClr val="333333"/>
                </a:solidFill>
              </a:rPr>
              <a:t>$$JN $$Citation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$$FGLB </a:t>
            </a:r>
            <a:r>
              <a:rPr lang="en-US" altLang="en-US" b="0"/>
              <a:t>$$LG1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$$FGLB $$LG1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2024-04-26T06:06:49Z</dcterms:modified>
</cp:coreProperties>
</file>