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0B09C-F48B-46D8-8156-32A4DC5165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CE78B-5888-4D00-96E8-7DE043883D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for BSL-CST composite score. BSL-CST = British Sign Language Cognitive Screening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6BFAF-16D5-457B-88AA-5E113FDC55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7, November 2015, Pages 694–711,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6. </a:t>
            </a:r>
            <a:r>
              <a:rPr lang="en-US" altLang="en-US" b="0"/>
              <a:t>Receiver operating characteristic curve for BSL-CST composite score. BSL-CST = British Sign Language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6. Receiver operating characteristic curve for BSL-CST composite score. BSL-CST = British Sign Language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2024-05-01T22:11:35Z</dcterms:modified>
</cp:coreProperties>
</file>