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0DDFD-F174-47B1-87F0-BEB772D00C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9D175-8AEB-43D7-809F-78D8DEE22D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Developmental comparisons between click- and speech-evoked wave V of the auditory brainstem response (ABR). Age-dependent changes in latency are plotted for the click- (gray) and speech-evoked ABR (black). To graphically compare the developmental trajectories for these stimuli, the latency trajectories have been normalized such that the infant group is plotted at 0, with the y-axis representing the amount of change (ms) from the infants. The value reported on the x-axis represents the youngest age for each group; for example, 3 represents 3–5.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33037-6E12-4EE2-BB09-E952A2A4F7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1415–1426,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Developmental comparisons between click- and speech-evoked wave V of the auditory brainstem response (ABR).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Developmental comparisons between click- and speech-evoked wave V of the auditory brainstem response (ABR).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2024-04-27T01:44:57Z</dcterms:modified>
</cp:coreProperties>
</file>