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221DC-CF02-4315-81A9-44F03DE603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4AE23-B4DF-4AD4-B4B0-D18D70EFB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9D933A-1AD1-4AD0-81EB-290C4F3CFE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2024-04-27T04:33:24Z</dcterms:modified>
</cp:coreProperties>
</file>