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7BF0DF-69E1-43F1-A140-58CF6EBECC9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590CEB-231E-4377-AA9F-4E282E46713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2. Opportunities for sexual selection (IS, top panel) and selection (I, bottom panel) for males (black bars) and females (gray bars) across the three treatments. Error bars show one standard error. Wilcoxon rank sum tests were used to show that males exhibit significantly larger values of Is and I than females in the male-excess treatment, whereas females show significantly larger values of IS and I than males in the female-excess treatment (see text for P-values). The values of IS and I did not differ significantly between males and females in the even sex ratio treatment (see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Society for Integrative and Comparative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85CADA-2070-4765-8299-17B87AD71CF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45.5.87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45, Issue 5, November 2005, Pages 874–884, </a:t>
            </a:r>
            <a:r>
              <a:rPr lang="en-US" altLang="en-US" sz="1000">
                <a:solidFill>
                  <a:srgbClr val="333333"/>
                </a:solidFill>
                <a:hlinkClick r:id="rId3"/>
              </a:rPr>
              <a:t>https://doi.org/10.1093/icb/45.5.874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2. Opportunities for sexual selection (I</a:t>
            </a:r>
            <a:r>
              <a:rPr lang="en-US" altLang="en-US" b="0" baseline="-25000"/>
              <a:t>S</a:t>
            </a:r>
            <a:r>
              <a:rPr lang="en-US" altLang="en-US" b="0"/>
              <a:t>, top panel) and selection (I, bottom panel)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2. Opportunities for sexual selection (IS, top panel) and selection (I, bottom panel)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2024-04-26T10:53:50Z</dcterms:modified>
</cp:coreProperties>
</file>