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FEEC2B7-C588-4D6D-9162-F13B6F8FA10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1FED8C9-5526-4441-BC5A-96ED2049FFB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spectrum of engagement in HIV care in the United States spanning from HIV acquisition to full engagement in care, receipt of antiretroviral therapy, and achievement of complete viral suppression. We estimate that only 19% of HIV-infected individuals in the United States have an undetectable HIV load.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on behalf of the Infectious Diseases Society of America.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58EC15-2E35-4352-805A-A99F2DA27C2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id/ciq24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52, Issue 6, 15 March 2011, Pages 793–800, </a:t>
            </a:r>
            <a:r>
              <a:rPr lang="en-US" altLang="en-US" sz="1000">
                <a:solidFill>
                  <a:srgbClr val="333333"/>
                </a:solidFill>
                <a:hlinkClick r:id="rId3"/>
              </a:rPr>
              <a:t>https://doi.org/10.1093/cid/ciq243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spectrum of engagement in HIV care in the United States spanning from HIV acquisition to full engagement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The spectrum of engagement in HIV care in the United States spanning from HIV acquisition to full engagement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2024-09-20T04:04:48Z</dcterms:modified>
</cp:coreProperties>
</file>