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25E265-91E0-43EF-A155-65A60A2A60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359E14-9196-4C64-B350-0623390DC2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441255-1B50-4B46-A263-A1D70BE226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2024-04-26T08:25:30Z</dcterms:modified>
</cp:coreProperties>
</file>