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1AAFC-D32A-4C3F-9F07-631ED827A3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A0524-F697-42F4-8AE4-89AFCC86BB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E6941-C533-4CE6-BBA1-F628583938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2024-04-26T09:21:10Z</dcterms:modified>
</cp:coreProperties>
</file>