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B2EF24-6D4F-4539-8581-DFE6B72C63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B26594-5403-4C65-B92D-7CABE1E5AB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expression patterns and biological function of Sox proteins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A0A030-F16C-4463-93E1-B0B4EE443C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7.6.14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27, Issue 6, 1 March 1999, Pages 1409–1420,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https://doi.org/10.1093/nar/27.6.1409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Summary of expression patterns and biological function of Sox proteins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Summary of expression patterns and biological function of Sox proteins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2024-04-26T18:41:49Z</dcterms:modified>
</cp:coreProperties>
</file>