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8691DF-0F0D-43D7-A6B2-005486C0A1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4E7120-1C08-4065-AA5C-91A13CA24A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B9EA2E-105A-4DBC-A282-D631AA250E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2024-04-26T08:28:33Z</dcterms:modified>
</cp:coreProperties>
</file>