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9BA74-FFF0-464D-B71A-6178073D13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11812-C38E-4BE6-B3AE-E27BD6E656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Taiwan showing the locations of sampling sites. For population abbreviations see Table 1. Elevations of 100, 1000, 2000, and 3000 m are shown. CMR, Central Mountain Range; HR, Hsueshan Range.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American Genetic Association. 2006.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3C3D2-5E05-4370-85A7-EA44CA2170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hered/esj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Hered</a:t>
            </a:r>
            <a:r>
              <a:rPr lang="en-US" altLang="en-US" sz="1000">
                <a:solidFill>
                  <a:srgbClr val="333333"/>
                </a:solidFill>
              </a:rPr>
              <a:t>, Volume 97, Issue 3, May/June 2006, Pages 261–269,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https://doi.org/10.1093/jhered/esj030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Map of Taiwan showing the locations of sampling sites. For population abbreviations see Table 1. Elevations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Map of Taiwan showing the locations of sampling sites. For population abbreviations see Table 1. Elevations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2024-05-01T22:00:15Z</dcterms:modified>
</cp:coreProperties>
</file>