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883F5-0358-4608-A93E-C23860F16C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A9E54-4DFD-458A-AB5D-9DD5941110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tree with bootstrap support on the edges for the data of Rokas et al., 2003.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CD515-D6F1-4641-A2FE-047B76F67E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Lento plot of the edge weights from sequence spectrum for the data of Rokas et al., 2003. On the x-axis the splits or edges are represented by the dots overlying the graph. The bars above the axis indicate the edge weights or the support of a split, bars below represent the conflict with this split, i.e. the sum of the edge weights which are incompatible with this split.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CD515-D6F1-4641-A2FE-047B76F67ED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7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q7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27, Issue 4, February 2011, Pages 592–593,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https://doi.org/10.1093/bioinformatics/btq706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phylogenetic tree with bootstrap support on the edges for the data of Rokas et al., 2003.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23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27, Issue 4, February 2011, Pages 592–593,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https://doi.org/10.1093/bioinformatics/btq706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Lento plot of the edge weights from sequence spectrum for the data of Rokas et al., 2003. On the x-axis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57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phylogenetic tree with bootstrap support on the edges for the data of Rokas et al., 2003.
</vt:lpstr>
      <vt:lpstr>Fig. 2. Lento plot of the edge weights from sequence spectrum for the data of Rokas et al., 2003. On the x-axis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2024-04-26T20:24:23Z</dcterms:modified>
</cp:coreProperties>
</file>