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D2AEA8-7824-4034-B332-5D7C96FEE5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85E23D-2F6F-404C-8CF6-7622F3587F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Simplified geological map of the Hannuoba area. The composite xenoliths were collected from the Damaping area. The divisions of the North China Craton (inset) are after Zhao et al. (2000).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31B6C-FAF6-41DC-947E-346241C6E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p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51, Issue 1-2, January 2010, Pages 537–571,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https://doi.org/10.1093/petrology/egp082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Simplified geological map of the Hannuoba area. The composite xenoliths were collected from the Damaping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Simplified geological map of the Hannuoba area. The composite xenoliths were collected from the Damaping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2024-04-26T21:38:38Z</dcterms:modified>
</cp:coreProperties>
</file>