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47F332-B27F-47A6-9006-87081B8FC4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E2957F-5BAA-4976-A005-F9EFB469AE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Optical imaging map. The darkened area shows the decrease in light reflectance (620-nm wavelength) from prestimulation level in response to electrical forepaw stimulation. The white circle with a dashed line represents activation focus (∼1-mm diameter). The localized activation focus was consistently observed in all animals. The stimulation-induced reflectance change (ΔR/R) in the activation focus was ∼0.2%. (B) Probe locations for recording of evoked FP and CBF at the activation focus. The distance between the microelectrode insertion and LDF probe was ∼0.5 mm. (C) Definition of stimulation parameters and calculation of evoked FP and CBF. Ten rectangular pulses of electrical stimulation were induced with varying 1) pulse width, 2) current, and 3) onset-to-onset interval. The amplitude of the evoked FP was measured from minimal peak to maximal peak. The summation of evoked FP (∑FP) was then calculated to sum all amplitudes of 10 consecutive evoked FPs (FP1 + FP2 + … + FP10). The evoked CBF (integral CBF) was calculated to integrate the area of mean CBF response curve bounded from the time-to-onset to the time-to-termination of mean CBF curves (See text in detail).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5307E9-9F43-46D3-9412-62EA091FDC5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4, April 2007, Pages 942–950,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(A) Optical imaging map. The darkened area shows the decrease in light reflectance (620-nm wavelength) from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(A) Optical imaging map. The darkened area shows the decrease in light reflectance (620-nm wavelength) from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2024-04-26T09:08:59Z</dcterms:modified>
</cp:coreProperties>
</file>