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9D247E-12DE-4A35-8B5A-77C72B6860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CD8A81-A8F6-44FD-A20B-CB8A1E35F2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illustrating where neurons were sampled (dots) in the primary (V1), second (V2), and fourth (V4) visual areas and cytoarchitectonic areas TEO and TE. The lateral view of the cerebral cortex is shown with the lunate sulcus (ls) and the inferior occipital sulcus (ios) opened and with a visuotopic map adapted from Gattass et al. (1981, 1988). pmts: posterior middle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20711A-4D25-4BE6-AC1C-60769B7881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1398–1408, </a:t>
            </a:r>
            <a:r>
              <a:rPr lang="en-US" altLang="en-US" sz="1000">
                <a:solidFill>
                  <a:srgbClr val="333333"/>
                </a:solidFill>
                <a:hlinkClick r:id="rId3"/>
              </a:rPr>
              <a:t>https://doi.org/10.1093/cercor/bhp203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illustrating where neurons were sampled (dots) in the primary (V1), second (V2), and fourth (V4)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illustrating where neurons were sampled (dots) in the primary (V1), second (V2), and fourth (V4)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2024-04-27T03:18:15Z</dcterms:modified>
</cp:coreProperties>
</file>