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B135D3-B760-4CA8-A3E6-14B6B963FD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83515D-0EE0-45DF-AC6C-B05776B59A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early exogenous progesterone treatment on blastocyst morphology on Days 9 and 12 of pregnancy. In study 2, ewes were treated daily with corn oil (CO) vehicle or progesterone (P4) from 36 h postmating. On Day 9, blastocyst diameter was greater (P &lt; 0.02) for ewes receiving P4 (636 ± 64 μm) than CO (282 ± 64 μm). In study 1, ewes were treated daily with CO or P4 from 36 h postmating to Day 12 or P4 from 36 h postmating to Day 8, followed by P4 and RU486 (P4+RU) from Days 8 to 12. Elongated and filamentous conceptuses were recovered from P4-treated ewes, while only spherical to early tubular blastocysts were recovered from CO-treated ewes. No blastocysts were recovered from P4+RU treated ewes. Bar = 400 μm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B9C587-80EB-41BF-A5D2-BBF56C906C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6.0529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75, Issue 2, 1 August 2006, Pages 289–296,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https://doi.org/10.1095/biolreprod.106.052944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Effects of early exogenous progesterone treatment on blastocyst morphology on Days 9 and 12 of pregnancy.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Effects of early exogenous progesterone treatment on blastocyst morphology on Days 9 and 12 of pregnancy.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2024-05-01T21:48:10Z</dcterms:modified>
</cp:coreProperties>
</file>