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1C86E6-8D89-4B59-95FC-7CDC49434B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DC9EC7-2D5D-4E34-BA8D-C007FEB01A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Accuracy trials after reversal shift. Accuracy (percentage correct responses) in the trial after a reversal shift for both reversal types (salient reversal cue—gray bars/null reversal cue outcome—white bars), and drug conditions (placebo and l-dopa). Bars show within-subject standard error. Under placebo, subjects are more accurate when reversing their behavior after a salient reversal cue compared with a neutral cue. When subjects were given l-dopa, this performance advantage was eliminated (*P &lt; 0.05; see text for statistical reporting).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B1DE61-A97D-4F1C-8541-1068FCDDEF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3629–3639,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Accuracy trials after reversal shift. Accuracy (percentage correct responses) in the trial after a reversal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Accuracy trials after reversal shift. Accuracy (percentage correct responses) in the trial after a reversal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2024-04-26T17:10:33Z</dcterms:modified>
</cp:coreProperties>
</file>