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3F4428-70BC-4C3B-A1DB-9D065E2841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071440-90B7-4EFC-B3C0-E24C49B261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the 2 mapping methods on the visual field and on the cortical monopole representation. (A) Visual field representation of average RFs mapped with the right eye before lesioning of animal M1 using the local (continuous line) and global (dotted line) mapping methods. (B) CRRFs generated by the monopole transformation of the coordinates illustrated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B1EE9-EF31-4F5C-AA3A-5C00FE07C1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1–16, </a:t>
            </a:r>
            <a:r>
              <a:rPr lang="en-US" altLang="en-US" sz="1000">
                <a:solidFill>
                  <a:srgbClr val="333333"/>
                </a:solidFill>
                <a:hlinkClick r:id="rId3"/>
              </a:rPr>
              <a:t>https://doi.org/10.1093/cercor/bhs208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the 2 mapping methods on the visual field and on the cortical monopole representation.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the 2 mapping methods on the visual field and on the cortical monopole representation.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2024-04-26T20:35:15Z</dcterms:modified>
</cp:coreProperties>
</file>