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ED0F4-89A6-4B26-83C9-C60D1C2B51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70328-957A-420F-A691-BC36FC09DA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comparison between motion conditions. (A) Comparison of 1ST and 2ND conditions with inclusive masking of 2ND activation (P &lt; 0.001, uncorrected): significant voxels in both 2ND–1ST contrast and in the 2ND condition (Fig. 3B, middle panel) are shown. (B) Comparison of 1ST-low and 2ND conditions with inclusive masking of 2ND activation (P &lt; 0.001, uncorrected). In both constasts, a significant 2ND selectivity was observed in the right STS. Although our statistical threshold was P &lt; 0.001 (uncorrected), the threshold was lowered at P &lt; 0.05 (uncorrected) only for this figure for display purposes.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2FB2B-65A5-4EB1-AA4C-CA39ED9645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1592–1601,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Direct comparison between motion conditions. (A) Comparison of 1ST and 2ND conditions with inclusive masking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Direct comparison between motion conditions. (A) Comparison of 1ST and 2ND conditions with inclusive masking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2024-04-26T18:35:33Z</dcterms:modified>
</cp:coreProperties>
</file>