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E6C03-86E0-4231-8E7B-42A619A28B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04302-A4B8-4116-A348-EAAE3F6536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Tb Mortality in Italy and in Liguria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5F64B-AA6D-4825-8EAF-6BB3A32821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Tb notifications/100 000 inhabitants in Liguria, 1986–2002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5F64B-AA6D-4825-8EAF-6BB3A32821A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Tb in Liguria: a comparison among European Union citizens, non-European Union citizens and people affected with AIDS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5F64B-AA6D-4825-8EAF-6BB3A32821A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Cutipositivity in Genoan schoolchildren from 1986 to 2002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5F64B-AA6D-4825-8EAF-6BB3A32821A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i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pub/cki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pub/cki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pub/cki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15, Issue 4, August 2005, Pages 339–342,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Tb Mortality in Italy and in Liguria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15, Issue 4, August 2005, Pages 339–342,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Tb notifications/100 000 inhabitants in Liguria, 1986–2002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2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15, Issue 4, August 2005, Pages 339–342,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Tb in Liguria: a comparison among European Union citizens, non-European Union citizens and people affected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52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15, Issue 4, August 2005, Pages 339–342,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Cutipositivity in Genoan schoolchildren from 1986 to 2002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7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Tb Mortality in Italy and in Liguria
</vt:lpstr>
      <vt:lpstr>Figure 2 Tb notifications/100 000 inhabitants in Liguria, 1986–2002
</vt:lpstr>
      <vt:lpstr>Figure 3 Tb in Liguria: a comparison among European Union citizens, non-European Union citizens and people affected ...</vt:lpstr>
      <vt:lpstr>Figure 4 Cutipositivity in Genoan schoolchildren from 1986 to 2002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2024-04-26T15:03:18Z</dcterms:modified>
</cp:coreProperties>
</file>