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61104B-0A05-4466-8950-F769A018BF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89EA10-68C3-4F4D-8677-6A7599BAEB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7A4404-1B04-4550-A866-2C5046F7E2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2024-04-26T09:06:03Z</dcterms:modified>
</cp:coreProperties>
</file>