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F4E4B2-E627-44C2-9F92-952BC89805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AC78C1-08C7-4CA1-9A08-F77FCFEA36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chart of subjects included in the current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8D216-7877-46F2-B634-DD1B14904A1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Frequency plot of average PIB-PET scores and a fitted smoothed curve of the distribution. The cutoff point of 1.6 (red vertical line) was derived to optimally separate the data of the bimodal distribution into PIB-PET(+) and PIB-PET(−)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8D216-7877-46F2-B634-DD1B14904A1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Regression plot of estimated longitudinal decline in the ADAS-cog (A and B) and delayed RAVLT scores (C and D) over the follow-up period (years) for iPIB-PET(+) subjects (red line) versus iPIB-PET(−) subjects (black line) in MCI (A and C) and HC (B and D). The difference in the rate of decline between iPIB-PET groups was statistically significant for measures, except for ADAS-cog in the HC group (see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8D216-7877-46F2-B634-DD1B14904A1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Survival plot for conversion from MCI to AD for iPIB-PET(+) shown in red and iPIB-PET(−) shown in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8D216-7877-46F2-B634-DD1B14904A1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Regression plot of estimated longitudinal decline of gray matter volume in MCI subjects for the inferior parietal cortex (A), entorhinal cortex (B), parahippocampus (C), and middle temporal gyrus (D). The iPIB-PET(+)–associated acceleration in the decline of each volume was significantly larger in MCI than in HC subjects in whom the iPIB-PET–associated difference was not significant (not shown). Note that the scale of the plots varies due to the different sizes of the brain structures.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78D216-7877-46F2-B634-DD1B14904A1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7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27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27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27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27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1993–2004, </a:t>
            </a:r>
            <a:r>
              <a:rPr lang="en-US" altLang="en-US" sz="1000">
                <a:solidFill>
                  <a:srgbClr val="333333"/>
                </a:solidFill>
                <a:hlinkClick r:id="rId3"/>
              </a:rPr>
              <a:t>https://doi.org/10.1093/cercor/bhr271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chart of subjects included in the current study.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7859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1993–2004, </a:t>
            </a:r>
            <a:r>
              <a:rPr lang="en-US" altLang="en-US" sz="1000">
                <a:solidFill>
                  <a:srgbClr val="333333"/>
                </a:solidFill>
                <a:hlinkClick r:id="rId3"/>
              </a:rPr>
              <a:t>https://doi.org/10.1093/cercor/bhr271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Frequency plot of average PIB-PET scores and a fitted smoothed curve of the distribution. The cutoff point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28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1993–2004, </a:t>
            </a:r>
            <a:r>
              <a:rPr lang="en-US" altLang="en-US" sz="1000">
                <a:solidFill>
                  <a:srgbClr val="333333"/>
                </a:solidFill>
                <a:hlinkClick r:id="rId3"/>
              </a:rPr>
              <a:t>https://doi.org/10.1093/cercor/bhr271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Regression plot of estimated longitudinal decline in the ADAS-cog (A and B) and delayed RAVLT scores (C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77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1993–2004, </a:t>
            </a:r>
            <a:r>
              <a:rPr lang="en-US" altLang="en-US" sz="1000">
                <a:solidFill>
                  <a:srgbClr val="333333"/>
                </a:solidFill>
                <a:hlinkClick r:id="rId3"/>
              </a:rPr>
              <a:t>https://doi.org/10.1093/cercor/bhr271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Survival plot for conversion from MCI to AD for iPIB-PET(+) shown in red and iPIB-PET(−) shown in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6736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1993–2004, </a:t>
            </a:r>
            <a:r>
              <a:rPr lang="en-US" altLang="en-US" sz="1000">
                <a:solidFill>
                  <a:srgbClr val="333333"/>
                </a:solidFill>
                <a:hlinkClick r:id="rId3"/>
              </a:rPr>
              <a:t>https://doi.org/10.1093/cercor/bhr271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Regression plot of estimated longitudinal decline of gray matter volume in MCI subjects for the inferior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28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Flow chart of subjects included in the current study. 
</vt:lpstr>
      <vt:lpstr>Figure 2. Frequency plot of average PIB-PET scores and a fitted smoothed curve of the distribution. The cutoff point of ...</vt:lpstr>
      <vt:lpstr>Figure 3. Regression plot of estimated longitudinal decline in the ADAS-cog (A and B) and delayed RAVLT scores (C and ...</vt:lpstr>
      <vt:lpstr>Figure 4. Survival plot for conversion from MCI to AD for iPIB-PET(+) shown in red and iPIB-PET(−) shown in black.
</vt:lpstr>
      <vt:lpstr>Figure 5. Regression plot of estimated longitudinal decline of gray matter volume in MCI subjects for the inferior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2024-05-01T21:39:02Z</dcterms:modified>
</cp:coreProperties>
</file>