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C226E-0826-4055-B70F-672748A6B6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E9F2B9-F8AF-4A6A-94EC-E014A7DB9E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Depletion of CD20+ and CD8+ lymphocytes in peripheral blood from rhesus monkeys, by intravenous infusion of the monoclonal mouse/human chimeric anti-human CD20 antibody (Rituxan) alone or with monoclonal mouse/human chimeric anti-CD8 antibody (cM-T807). Infusion of the control monoclonal antibody (MAb) had no effect on the number of CD20+ or CD8+ lymphocytes in peripheral blood from monkeys. A, CD20+ lymphocyte counts in control MAb-treated monkeys. B, CD20+ lymphocyte counts in monkeys treated with anti-CD20 MAb. C, CD20+ lymphocyte counts in monkeys treated with both anti-CD20 and anti-CD8 MAbs. D, CD8+ T lymphocyte counts in control MAb-treated monkeys. E, CD8+ T lymphocyte counts in monkeys treated with anti-CD20 MAb. F, CD8+ T lymphocyte counts in monkeys treated with both anti-CD20 and anti-CD8 MAbs. Arrows indicate the time of inoculation of measles virus.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FA8E4-DB54-441B-B759-23EBAAB38D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28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190, Issue 5, 1 September 2004, Pages 998–1005,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https://doi.org/10.1086/422846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Depletion of CD20</a:t>
            </a:r>
            <a:r>
              <a:rPr lang="en-US" altLang="en-US" b="0" baseline="30000"/>
              <a:t>+</a:t>
            </a:r>
            <a:r>
              <a:rPr lang="en-US" altLang="en-US" b="0"/>
              <a:t> and CD8</a:t>
            </a:r>
            <a:r>
              <a:rPr lang="en-US" altLang="en-US" b="0" baseline="30000"/>
              <a:t>+</a:t>
            </a:r>
            <a:r>
              <a:rPr lang="en-US" altLang="en-US" b="0"/>
              <a:t> lymphocytes in peripheral blood from rhesus monkeys,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Depletion of CD20+ and CD8+ lymphocytes in peripheral blood from rhesus monkeys,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2024-04-27T03:37:06Z</dcterms:modified>
</cp:coreProperties>
</file>