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F23E3A-DDC6-4311-A494-B675319C73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112BF-F0DF-40F7-8B13-F2BA253C3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unadjusted Wisconsin Smoking Withdrawal Scale craving subscale mean scores by smoking level from baseline through 12 weeks postquit.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Society for Research on Nicotine and Tobacco.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77E65-F43D-4F60-A3D3-AE00A88135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Abstinence by smoking level at 5 and 12 weeks postquit.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Society for Research on Nicotine and Tobacco.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77E65-F43D-4F60-A3D3-AE00A881359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tr/ntn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tr/ntn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11, Issue 2, February 2009, Pages 178–184,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https://doi.org/10.1093/ntr/ntn021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Comparison of unadjusted Wisconsin Smoking Withdrawal Scale craving subscale mean scores by smoking level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54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Nicotine Tob Res</a:t>
            </a:r>
            <a:r>
              <a:rPr lang="en-US" altLang="en-US" sz="1000">
                <a:solidFill>
                  <a:srgbClr val="333333"/>
                </a:solidFill>
              </a:rPr>
              <a:t>, Volume 11, Issue 2, February 2009, Pages 178–184,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https://doi.org/10.1093/ntr/ntn021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Abstinence by smoking level at 5 and 12 weeks postquit.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923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Comparison of unadjusted Wisconsin Smoking Withdrawal Scale craving subscale mean scores by smoking level ...</vt:lpstr>
      <vt:lpstr>Figure 2. Abstinence by smoking level at 5 and 12 weeks postquit.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2024-04-26T04:57:27Z</dcterms:modified>
</cp:coreProperties>
</file>