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79E442-52BA-4F37-ABCC-A42E9CA0FD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666504-E56C-4462-924A-0CA15E8E72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 evaluating the risk of disease relapse according to therapy at a further follow-up 1 year after the second endoscopic evaluation.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2015 European Crohn’s and Colitis Organisation (ECCO).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C88D8-C64C-4090-8C5C-795BC27D69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cco-jcc/jjv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10, Issue 1, January 2016, Pages 5–12,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https://doi.org/10.1093/ecco-jcc/jjv126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Kaplan–Meier curve evaluating the risk of disease relapse according to therapy at a further follow-up 1 year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Kaplan–Meier curve evaluating the risk of disease relapse according to therapy at a further follow-up 1 year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2024-04-26T23:02:59Z</dcterms:modified>
</cp:coreProperties>
</file>