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98D78-0A97-4D0C-8424-BE5F7F5837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BB11F-9027-46D9-A65A-9FC50C793A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Fluorescence-activated cell sorter (FACS) histograms of permeabilized DDT-MF2 smooth muscle cells (A) and cardiomyoblasts (B), as described in Section 2. The myocytes were either transfected with control plasmid, or 0.7 μg (A) or 2 μg (B) pβARKmini. The cells were then permeabilized and incubated either with vehicle (smooth lines) or GRK-2 antibody (bold lines), followed by FITC-labelled second antibody. For each condition, relative fluorescence was detected in 50 000 cells by flow cytometry.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A72CB-B334-4DC4-BD02-84FD411532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102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35, Issue 2, August 1997, Pages 324–333,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https://doi.org/10.1016/S0008-6363(97)00102-8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Fluorescence-activated cell sorter (FACS) histograms of permeabilized DDT-MF2 smooth muscle cells (A)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Fluorescence-activated cell sorter (FACS) histograms of permeabilized DDT-MF2 smooth muscle cells (A)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2024-04-26T05:44:19Z</dcterms:modified>
</cp:coreProperties>
</file>